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64" r:id="rId13"/>
    <p:sldId id="275" r:id="rId14"/>
    <p:sldId id="279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EF761-EFD1-4E2F-B4FA-F07B52ECFEFD}" v="5" dt="2022-02-22T23:10:5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4ACB-ECE7-4249-B1CC-2DEB74033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EB88C-B5B2-49F0-88F5-78369B90A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8B91-965C-4F40-A4F2-51FBE7A8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0B4F-F995-440F-B70B-350A8C45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F003-2BDC-4902-91C0-5CAE9676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1627-E10B-458E-BC3E-3E6BD5F7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2D5E3-DD1F-4EB6-BCE8-843DBC571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984D3-500B-48FC-9761-9E63CF01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0A6D-9448-4291-9B80-D53A9E43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3450B-C63D-456B-B05B-5A800BBE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B4B42-50F1-4492-9CA0-E51105F4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9E70B-B4B8-4CE6-91F4-0C6047DE8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B082-E0B5-4628-BA86-EA72DA99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4E4E-713A-4E4F-85A8-D8AB8C30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95321-246D-4AA1-B73D-36DEFB9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E912-0730-4D52-B27A-D3A6A00E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7EBD-4EB0-4909-B678-B8675EEDF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2505-8696-41F6-993B-DCFFC4E4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D00B-00B9-4081-B36F-DBE08503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66EB-4AE2-4DFA-9E5F-6AB2F9D4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0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DB97-A72E-4CB3-A821-291F8C7E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7AB22-D4A8-41BC-ACE8-614AF9302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2271-F0B1-4E85-B53B-F5BF51D3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9E0C-2628-4D30-AA31-B31723CC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2960-B153-41CF-82FE-C9163FB1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8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66AD-A1D7-481C-90A2-66A3F69B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561-57A5-4C47-AF11-BD3CEB64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96E58-19E9-4FA4-8E2A-CC8F4759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A92D6-7188-4AC3-8CBB-B0B0D333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BCF-A4C0-4BEA-9FDE-DA4D441E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8AAAA-AD1B-4888-9E76-F9E5BD59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C626-EDD1-4C20-BC3A-66A7A28E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39BE3-1627-4FE2-8427-82F5AB64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6A95F-1ADA-4C28-A618-BDA3E8F5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52976-1574-4E88-8A16-89ACA6568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8E3BB-EDDA-4D04-9C90-AC7FA7A4B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B6D62-CAAA-4ED6-B3B2-7A587C9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157AC-BB6A-4A57-9A85-DAE973E3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D04C7-95EE-4273-984A-BF7EB5C8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7EC7-70C0-4151-9306-AB3F1C32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2979B-E5AE-4A40-94E8-37054CED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C0C0E-E1C5-4D25-8480-3D091944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6C433-6492-4E7B-9473-D91DC446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44025-BCDC-4CB6-A780-B77B1A40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D6F8A-67C9-4CCF-938E-A7811247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3D4F6-4ED6-4660-AB4F-23C9A9C9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E607-1027-436B-ABF0-D821ADBF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92B3-90C4-457B-A535-AA38C338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22394-2AEB-4A74-BC11-B677A3A73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387E3-97A8-4E08-AEF8-1584B4B4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4C73A-41D8-4115-B0D0-BD0AEFC3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8F06C-A838-4F13-9407-A5FF49D1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42B3-86EC-4895-8B18-5207529C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3CAE0-A992-46F1-A877-C1F26433B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6957E-E02B-4568-918F-4A7D25EF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61F26-20C3-4BBA-9295-A60915BE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74996-83A5-4666-873D-F4C2D8E0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6AFFE-556B-4589-AB09-70F77A0A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D614E-C0F0-4A25-9917-E944BBEC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97D3E-3B39-4D97-A319-4438F7A33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6DDB-D3C4-49E2-AFF7-F0BD7F267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5E0E-7A3A-45E0-99F0-52371C57BDA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31CA5-E883-4C22-B68C-551F27612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DB0FE-9504-4B01-8D3D-14731F080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EF28-7AB9-4AC9-97AB-7A51E3B0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B224-4134-411E-BD3C-BC431A92E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D0438-6F1F-4FBA-BDD5-2E0059048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51EDEA-3209-4390-9158-6948C1B66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3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890A-73C6-4797-AF34-70285C41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D823A9C-9B71-4AD0-9AC0-BBA010297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48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0204-CBEE-44E0-9301-C4A4FAD3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B299D3D-A93E-4F7B-BCAC-0FEE8B4CC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952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FF6D-7D62-4A84-A143-A6880871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9EA002-3DCE-4C23-8DD6-33A2790C2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059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283F-590B-4CAA-9CCE-18758B93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64ABAC-C171-4423-AB13-5E8E4EF3A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904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5208-4E80-4306-AC45-9D8F6380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913935CB-AE0D-474B-BBE5-83236641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400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E166-36DB-42D9-89E8-B1707E6B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3D93031-413C-481D-B7A8-D0D191A54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854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08FA-A999-4FCF-B66D-81AC8715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B6C5E94D-F339-478F-A6FF-3678425B5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555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7F08-7A19-406D-B05D-262DB104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4E8722-4C9B-47A0-A2EA-2EBDB5835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509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AAFA-B293-4D3B-B4F8-4C49CE0B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7AEDB9-20B1-45A5-8825-EE3ADEE32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411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FD71-077E-48BE-AB77-841960086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62FBF-87C6-48E4-B83E-5C21F4439F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PowerPoint&#10;&#10;Description automatically generated">
            <a:extLst>
              <a:ext uri="{FF2B5EF4-FFF2-40B4-BE49-F238E27FC236}">
                <a16:creationId xmlns:a16="http://schemas.microsoft.com/office/drawing/2014/main" id="{465468BE-7FFD-447E-AFA4-ABC4CE4D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8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E8A9-81EE-4970-9BB4-01624998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754BA34-E717-45EF-B86E-9C4C39BE4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391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3F7A-6B5B-48F6-A705-AE3C5316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453FA2-5BC5-45EC-BB3C-38AAE0EE9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565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E1AD-75AC-479B-B8A8-76536FBC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8D4755C-4B0C-4A53-A235-C812A4DD6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795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C407-2240-4657-A18D-F4989EAB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1BB46-D19B-4A46-9AEC-73676B8CC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491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BD63-67F7-42D9-85A8-CF00503F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58EAF1-7ECD-45E5-85D4-ACEAFFB54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382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93A9-884C-4BFA-8A26-E20B1AF9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C9412468-23A8-4603-AC0D-30EE912D2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773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D9E120-F348-49B8-BA89-D6186933C31D}" vid="{E0C5DE2C-2C80-4158-9876-F8E68D2A14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861143AE30F489E50ADD2972CA891" ma:contentTypeVersion="11" ma:contentTypeDescription="Create a new document." ma:contentTypeScope="" ma:versionID="c7b3439066b1822746a5b48088456e1e">
  <xsd:schema xmlns:xsd="http://www.w3.org/2001/XMLSchema" xmlns:xs="http://www.w3.org/2001/XMLSchema" xmlns:p="http://schemas.microsoft.com/office/2006/metadata/properties" xmlns:ns2="a72a5235-e743-4fb0-8963-b66a267fa83d" xmlns:ns3="158adde9-76f0-4c17-ae93-7eced204dc05" targetNamespace="http://schemas.microsoft.com/office/2006/metadata/properties" ma:root="true" ma:fieldsID="f83120b72229cf63bfcdff5ee10d731b" ns2:_="" ns3:_="">
    <xsd:import namespace="a72a5235-e743-4fb0-8963-b66a267fa83d"/>
    <xsd:import namespace="158adde9-76f0-4c17-ae93-7eced204dc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a5235-e743-4fb0-8963-b66a267fa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adde9-76f0-4c17-ae93-7eced204dc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F93EA4-95C2-4BC7-AFE5-FDF14BFC3F31}"/>
</file>

<file path=customXml/itemProps2.xml><?xml version="1.0" encoding="utf-8"?>
<ds:datastoreItem xmlns:ds="http://schemas.openxmlformats.org/officeDocument/2006/customXml" ds:itemID="{C0E8267A-80D7-4C8F-8CB8-F464195E235E}"/>
</file>

<file path=customXml/itemProps3.xml><?xml version="1.0" encoding="utf-8"?>
<ds:datastoreItem xmlns:ds="http://schemas.openxmlformats.org/officeDocument/2006/customXml" ds:itemID="{6ADAEC7F-A540-45C1-998C-C09BBFC840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Coulson-Joy</dc:creator>
  <cp:lastModifiedBy>Spencer Gale</cp:lastModifiedBy>
  <cp:revision>5</cp:revision>
  <dcterms:created xsi:type="dcterms:W3CDTF">2022-02-18T09:36:37Z</dcterms:created>
  <dcterms:modified xsi:type="dcterms:W3CDTF">2022-02-23T16:08:37Z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0x010100258861143AE30F489E50ADD2972CA891</vt:lpwstr>
  </property>
</Properties>
</file>